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2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717" autoAdjust="0"/>
  </p:normalViewPr>
  <p:slideViewPr>
    <p:cSldViewPr>
      <p:cViewPr varScale="1">
        <p:scale>
          <a:sx n="69" d="100"/>
          <a:sy n="69" d="100"/>
        </p:scale>
        <p:origin x="-156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DA754-5067-40B5-B79E-F18D0260E259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F34F9-21D8-427B-AD89-651F8EB2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874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474663" y="1412875"/>
            <a:ext cx="1558925" cy="11684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0659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71800" y="1484784"/>
            <a:ext cx="5184000" cy="1872000"/>
          </a:xfrm>
        </p:spPr>
        <p:txBody>
          <a:bodyPr>
            <a:noAutofit/>
          </a:bodyPr>
          <a:lstStyle>
            <a:lvl1pPr>
              <a:defRPr sz="6000" b="1">
                <a:effectLst/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190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137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5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FA7C43C1-B269-45F5-9A70-912ABF6EC3A3}" type="datetime1">
              <a:rPr lang="zh-CN" altLang="en-US"/>
              <a:pPr/>
              <a:t>2023/5/17</a:t>
            </a:fld>
            <a:endParaRPr lang="zh-CN" alt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7565CD6F-2F82-4F6E-AFEA-2EB74727049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2501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520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81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46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60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3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59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85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1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0" y="3371294"/>
            <a:ext cx="4212000" cy="3510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A1B31-2BD3-4981-8277-B2F45CEDF2C5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30A24-0DC9-456D-928C-684A784A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1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accent3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457200" algn="l" defTabSz="914400" rtl="0" eaLnBrk="1" latinLnBrk="0" hangingPunct="1">
        <a:lnSpc>
          <a:spcPct val="150000"/>
        </a:lnSpc>
        <a:spcBef>
          <a:spcPct val="20000"/>
        </a:spcBef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457200" algn="l" defTabSz="914400" rtl="0" eaLnBrk="1" latinLnBrk="0" hangingPunct="1">
        <a:lnSpc>
          <a:spcPct val="150000"/>
        </a:lnSpc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457200" algn="l" defTabSz="914400" rtl="0" eaLnBrk="1" latinLnBrk="0" hangingPunct="1">
        <a:lnSpc>
          <a:spcPct val="150000"/>
        </a:lnSpc>
        <a:spcBef>
          <a:spcPct val="20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457200" algn="l" defTabSz="914400" rtl="0" eaLnBrk="1" latinLnBrk="0" hangingPunct="1">
        <a:lnSpc>
          <a:spcPct val="150000"/>
        </a:lnSpc>
        <a:spcBef>
          <a:spcPct val="200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457200" algn="l" defTabSz="914400" rtl="0" eaLnBrk="1" latinLnBrk="0" hangingPunct="1">
        <a:lnSpc>
          <a:spcPct val="150000"/>
        </a:lnSpc>
        <a:spcBef>
          <a:spcPct val="200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四川风光欣赏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夜的钢琴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16868"/>
      </p:ext>
    </p:extLst>
  </p:cSld>
  <p:clrMapOvr>
    <a:masterClrMapping/>
  </p:clrMapOvr>
  <p:transition spd="slow" advClick="0" advTm="6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青城天下幽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青城山是中国四大道教名山之一，位于四川都江堰市西南。其最高峰老君阁海拔</a:t>
            </a:r>
            <a:r>
              <a:rPr lang="en-US" altLang="zh-CN" dirty="0"/>
              <a:t>1260</a:t>
            </a:r>
            <a:r>
              <a:rPr lang="zh-CN" altLang="en-US" dirty="0"/>
              <a:t>米，全山林木青翠，四季常青，诸峰环峙，状若城廓，故名青城山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138237"/>
            <a:ext cx="5551200" cy="424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90" y="1700808"/>
            <a:ext cx="5868000" cy="4392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8362133"/>
      </p:ext>
    </p:extLst>
  </p:cSld>
  <p:clrMapOvr>
    <a:masterClrMapping/>
  </p:clrMapOvr>
  <p:transition spd="slow" advClick="0" advTm="1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峨眉天下秀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峨眉山是中国四大佛教名山之一，位于四川省境内。景区面积</a:t>
            </a:r>
            <a:r>
              <a:rPr lang="en-US" altLang="zh-CN" dirty="0"/>
              <a:t>154</a:t>
            </a:r>
            <a:r>
              <a:rPr lang="zh-CN" altLang="en-US" dirty="0"/>
              <a:t>平方千米，最高峰万佛顶海拔</a:t>
            </a:r>
            <a:r>
              <a:rPr lang="en-US" altLang="zh-CN" dirty="0"/>
              <a:t>3099.5</a:t>
            </a:r>
            <a:r>
              <a:rPr lang="zh-CN" altLang="en-US" dirty="0"/>
              <a:t>米。地势陡峭，风景秀丽，有“秀甲天下”之美誉。</a:t>
            </a:r>
          </a:p>
          <a:p>
            <a:r>
              <a:rPr lang="zh-CN" altLang="en-US" dirty="0"/>
              <a:t>峨眉山气候多样，植被丰富，共有</a:t>
            </a:r>
            <a:r>
              <a:rPr lang="en-US" altLang="zh-CN" dirty="0"/>
              <a:t>3000</a:t>
            </a:r>
            <a:r>
              <a:rPr lang="zh-CN" altLang="en-US" dirty="0"/>
              <a:t>多种植物，其中包括世界上稀有的树种。山路沿途有较多猴群，常结队向游人讨食，为峨眉山一大特色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200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946150"/>
            <a:ext cx="6350000" cy="4964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5641102"/>
      </p:ext>
    </p:extLst>
  </p:cSld>
  <p:clrMapOvr>
    <a:masterClrMapping/>
  </p:clrMapOvr>
  <p:transition spd="slow" advClick="0" advTm="19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九寨归来不看水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“九寨归来不看水”，是对九寨沟景色真实的诠释。泉、瀑、河、滩</a:t>
            </a:r>
            <a:r>
              <a:rPr lang="en-US" altLang="zh-CN" dirty="0"/>
              <a:t>108</a:t>
            </a:r>
            <a:r>
              <a:rPr lang="zh-CN" altLang="en-US" dirty="0"/>
              <a:t>个海子，构成一个个五彩斑斓的瑶池玉盆。长海、剑岩、诺日朗、树正、扎如、黑海六大景观，呈“</a:t>
            </a:r>
            <a:r>
              <a:rPr lang="en-US" altLang="zh-CN" dirty="0"/>
              <a:t>Y”</a:t>
            </a:r>
            <a:r>
              <a:rPr lang="zh-CN" altLang="en-US" dirty="0"/>
              <a:t>字形分布。翠海、叠瀑、彩林、雪峰、藏情、蓝冰，被称为“六绝”。神奇的九寨，被世人誉为“童话世界”，号称“水景之王”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111250"/>
            <a:ext cx="6985000" cy="463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218"/>
            <a:ext cx="7254000" cy="4478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3486629"/>
      </p:ext>
    </p:extLst>
  </p:cSld>
  <p:clrMapOvr>
    <a:masterClrMapping/>
  </p:clrMapOvr>
  <p:transition spd="slow" advClick="0" advTm="4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6144-F3F9-411E-B267-FD8CCC38B4AA}" type="slidenum">
              <a:rPr lang="zh-CN" altLang="en-US"/>
              <a:pPr/>
              <a:t>5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69637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411" y="767209"/>
            <a:ext cx="2828925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图片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764704"/>
            <a:ext cx="2776538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图片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968" y="3645024"/>
            <a:ext cx="2776537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0" name="TextBox 7"/>
          <p:cNvSpPr>
            <a:spLocks noChangeArrowheads="1"/>
          </p:cNvSpPr>
          <p:nvPr/>
        </p:nvSpPr>
        <p:spPr bwMode="auto">
          <a:xfrm>
            <a:off x="5276999" y="1418481"/>
            <a:ext cx="18303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b="1" i="1" dirty="0" smtClean="0">
                <a:solidFill>
                  <a:schemeClr val="bg1"/>
                </a:solidFill>
                <a:latin typeface="Adidas Unity" pitchFamily="2" charset="0"/>
                <a:ea typeface="微软雅黑" pitchFamily="34" charset="-122"/>
                <a:sym typeface="Adidas Unity" pitchFamily="2" charset="0"/>
              </a:rPr>
              <a:t>成都</a:t>
            </a:r>
            <a:endParaRPr lang="zh-CN" altLang="en-US" sz="3200" b="1" i="1" dirty="0">
              <a:solidFill>
                <a:schemeClr val="bg1"/>
              </a:solidFill>
              <a:latin typeface="Adidas Unity" pitchFamily="2" charset="0"/>
              <a:ea typeface="微软雅黑" pitchFamily="34" charset="-122"/>
              <a:sym typeface="Adidas Unity" pitchFamily="2" charset="0"/>
            </a:endParaRPr>
          </a:p>
        </p:txBody>
      </p:sp>
      <p:sp>
        <p:nvSpPr>
          <p:cNvPr id="69641" name="TextBox 8"/>
          <p:cNvSpPr>
            <a:spLocks noChangeArrowheads="1"/>
          </p:cNvSpPr>
          <p:nvPr/>
        </p:nvSpPr>
        <p:spPr bwMode="auto">
          <a:xfrm>
            <a:off x="2530475" y="1485900"/>
            <a:ext cx="18319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b="1" i="1" dirty="0">
                <a:solidFill>
                  <a:schemeClr val="bg1"/>
                </a:solidFill>
                <a:latin typeface="Adidas Unity" pitchFamily="2" charset="0"/>
                <a:ea typeface="微软雅黑" pitchFamily="34" charset="-122"/>
                <a:sym typeface="Adidas Unity" pitchFamily="2" charset="0"/>
              </a:rPr>
              <a:t>剑门</a:t>
            </a:r>
            <a:r>
              <a:rPr lang="zh-CN" altLang="en-US" sz="3200" b="1" i="1" dirty="0" smtClean="0">
                <a:solidFill>
                  <a:schemeClr val="bg1"/>
                </a:solidFill>
                <a:latin typeface="Adidas Unity" pitchFamily="2" charset="0"/>
                <a:ea typeface="微软雅黑" pitchFamily="34" charset="-122"/>
                <a:sym typeface="Adidas Unity" pitchFamily="2" charset="0"/>
              </a:rPr>
              <a:t>关</a:t>
            </a:r>
            <a:endParaRPr lang="zh-CN" altLang="en-US" sz="3200" b="1" i="1" dirty="0">
              <a:solidFill>
                <a:schemeClr val="bg1"/>
              </a:solidFill>
              <a:latin typeface="Adidas Unity" pitchFamily="2" charset="0"/>
              <a:ea typeface="微软雅黑" pitchFamily="34" charset="-122"/>
              <a:sym typeface="Adidas Unity" pitchFamily="2" charset="0"/>
            </a:endParaRPr>
          </a:p>
        </p:txBody>
      </p:sp>
      <p:sp>
        <p:nvSpPr>
          <p:cNvPr id="69642" name="TextBox 9"/>
          <p:cNvSpPr>
            <a:spLocks noChangeArrowheads="1"/>
          </p:cNvSpPr>
          <p:nvPr/>
        </p:nvSpPr>
        <p:spPr bwMode="auto">
          <a:xfrm>
            <a:off x="3715579" y="4440907"/>
            <a:ext cx="18303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b="1" i="1" dirty="0" smtClean="0">
                <a:solidFill>
                  <a:schemeClr val="bg1"/>
                </a:solidFill>
                <a:latin typeface="Adidas Unity" pitchFamily="2" charset="0"/>
                <a:ea typeface="微软雅黑" pitchFamily="34" charset="-122"/>
                <a:sym typeface="Adidas Unity" pitchFamily="2" charset="0"/>
              </a:rPr>
              <a:t>乐山大佛</a:t>
            </a:r>
            <a:endParaRPr lang="zh-CN" altLang="en-US" sz="3200" b="1" i="1" dirty="0">
              <a:solidFill>
                <a:schemeClr val="bg1"/>
              </a:solidFill>
              <a:latin typeface="Adidas Unity" pitchFamily="2" charset="0"/>
              <a:ea typeface="微软雅黑" pitchFamily="34" charset="-122"/>
              <a:sym typeface="Adidas Unity" pitchFamily="2" charset="0"/>
            </a:endParaRPr>
          </a:p>
        </p:txBody>
      </p:sp>
      <p:pic>
        <p:nvPicPr>
          <p:cNvPr id="69650" name="图片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02794"/>
            <a:ext cx="281463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51" name="TextBox 18"/>
          <p:cNvSpPr>
            <a:spLocks noChangeArrowheads="1"/>
          </p:cNvSpPr>
          <p:nvPr/>
        </p:nvSpPr>
        <p:spPr bwMode="auto">
          <a:xfrm>
            <a:off x="591692" y="3897966"/>
            <a:ext cx="18303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b="1" i="1" dirty="0" smtClean="0">
                <a:solidFill>
                  <a:schemeClr val="bg1"/>
                </a:solidFill>
                <a:latin typeface="Adidas Unity" pitchFamily="2" charset="0"/>
                <a:ea typeface="微软雅黑" pitchFamily="34" charset="-122"/>
                <a:sym typeface="Adidas Unity" pitchFamily="2" charset="0"/>
              </a:rPr>
              <a:t>都江堰</a:t>
            </a:r>
            <a:endParaRPr lang="zh-CN" altLang="en-US" sz="3200" b="1" i="1" dirty="0">
              <a:solidFill>
                <a:schemeClr val="bg1"/>
              </a:solidFill>
              <a:latin typeface="Adidas Unity" pitchFamily="2" charset="0"/>
              <a:ea typeface="微软雅黑" pitchFamily="34" charset="-122"/>
              <a:sym typeface="Adidas Unity" pitchFamily="2" charset="0"/>
            </a:endParaRPr>
          </a:p>
        </p:txBody>
      </p:sp>
      <p:pic>
        <p:nvPicPr>
          <p:cNvPr id="11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05" y="3075371"/>
            <a:ext cx="2828925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6441093" y="3726643"/>
            <a:ext cx="18303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b="1" i="1" dirty="0" smtClean="0">
                <a:solidFill>
                  <a:schemeClr val="bg1"/>
                </a:solidFill>
                <a:latin typeface="Adidas Unity" pitchFamily="2" charset="0"/>
                <a:ea typeface="微软雅黑" pitchFamily="34" charset="-122"/>
                <a:sym typeface="Adidas Unity" pitchFamily="2" charset="0"/>
              </a:rPr>
              <a:t>康定</a:t>
            </a:r>
            <a:endParaRPr lang="zh-CN" altLang="en-US" sz="3200" b="1" i="1" dirty="0">
              <a:solidFill>
                <a:schemeClr val="bg1"/>
              </a:solidFill>
              <a:latin typeface="Adidas Unity" pitchFamily="2" charset="0"/>
              <a:ea typeface="微软雅黑" pitchFamily="34" charset="-122"/>
              <a:sym typeface="Adidas Unity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7755156"/>
      </p:ext>
    </p:extLst>
  </p:cSld>
  <p:clrMapOvr>
    <a:masterClrMapping/>
  </p:clrMapOvr>
  <p:transition spd="slow" advClick="0" advTm="16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9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0" grpId="0"/>
      <p:bldP spid="69641" grpId="0"/>
      <p:bldP spid="69642" grpId="0"/>
      <p:bldP spid="6965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还有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6570033"/>
      </p:ext>
    </p:extLst>
  </p:cSld>
  <p:clrMapOvr>
    <a:masterClrMapping/>
  </p:clrMapOvr>
  <p:transition spd="slow" advClick="0" advTm="8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2|2.1|2.4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9|4.1|1.5|1.5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.7|1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7|1.5|2.1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252</Words>
  <Application>Microsoft Office PowerPoint</Application>
  <PresentationFormat>全屏显示(4:3)</PresentationFormat>
  <Paragraphs>16</Paragraphs>
  <Slides>6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主题​​</vt:lpstr>
      <vt:lpstr>四川风光欣赏</vt:lpstr>
      <vt:lpstr>青城天下幽</vt:lpstr>
      <vt:lpstr>峨眉天下秀</vt:lpstr>
      <vt:lpstr>九寨归来不看水</vt:lpstr>
      <vt:lpstr>PowerPoint 演示文稿</vt:lpstr>
      <vt:lpstr>还有……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yujuan</dc:creator>
  <cp:lastModifiedBy>JSZX</cp:lastModifiedBy>
  <cp:revision>20</cp:revision>
  <dcterms:created xsi:type="dcterms:W3CDTF">2016-06-14T07:01:31Z</dcterms:created>
  <dcterms:modified xsi:type="dcterms:W3CDTF">2023-05-17T12:53:57Z</dcterms:modified>
</cp:coreProperties>
</file>